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63" r:id="rId1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 varScale="1">
        <p:scale>
          <a:sx n="77" d="100"/>
          <a:sy n="77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551120-B6FA-48D4-94D1-88AFAA5745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E1453-D9F1-467B-BC8C-44A1C243F4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91425-9667-4303-B26F-4016F2276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5"/>
            <a:ext cx="10552356" cy="3560781"/>
          </a:xfrm>
        </p:spPr>
        <p:txBody>
          <a:bodyPr anchor="t">
            <a:normAutofit/>
          </a:bodyPr>
          <a:lstStyle>
            <a:lvl1pPr algn="l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ECECC-891B-4BA1-871B-09811B26B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313816"/>
            <a:ext cx="10552356" cy="12801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2C78E-C8FF-4034-A16A-043EC9CE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79224" y="6356350"/>
            <a:ext cx="2721684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5BCC-41EC-42C0-A2C4-97B2548F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08" y="6356350"/>
            <a:ext cx="493776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F314-00B7-406F-9FCD-26DBB286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908" y="6356350"/>
            <a:ext cx="7422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3357-EB62-4D4C-96A9-7FC5FC9E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457B8-E614-42B4-B671-4ED0B2A34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90600" y="1984785"/>
            <a:ext cx="10210800" cy="41921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B750E-3C7B-4C12-B331-B6BACF86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1F368-061F-4BEB-A761-F25C4A55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D4CA-7731-429F-8F87-55704A77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0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AE055-7FD5-4054-991D-4F5FF68622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A033E-256C-4144-AC88-22985F5B4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1645F-DA62-404C-A7D1-2A89C11D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99487-5906-46E0-B7F4-E338FBD7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777A8-3088-4A41-B26F-C3E3E130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6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1D95-DD92-4C49-8FD3-409267F4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4" y="365124"/>
            <a:ext cx="10550236" cy="1501327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A8B37-FD7B-4FED-88E9-8D2967ECE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4" y="1984785"/>
            <a:ext cx="10550236" cy="4192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7E46-A911-4B85-B09A-73B50348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EBC1-AB71-48E8-8A3D-592B1E19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E0265-72B9-4A08-A979-B5FAD888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6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5AB9-B290-44C2-87F2-45A7BAB0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4" y="1709738"/>
            <a:ext cx="10552356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9FDDA-5BF8-4297-BFA1-10E8892F0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044" y="4589463"/>
            <a:ext cx="10552356" cy="135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E1D1-F0EE-4757-8832-8AC4FD21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D8FF-C8B9-4F3C-8D01-A5A6E5B5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B25A2-086C-4A58-A17B-59DDFC64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7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86D9-C01E-46ED-B61A-F0BF8629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4" y="365124"/>
            <a:ext cx="10550236" cy="15013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15A5-6F01-423B-8623-C7E5502DC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63" y="2033587"/>
            <a:ext cx="5167745" cy="4143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7E6C0-F39C-48B7-8E38-EFDB870BE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2981" y="2033587"/>
            <a:ext cx="5008417" cy="41433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AEF7B-E35B-43C5-8E92-8CAE83A0B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F0537-6815-42BD-89F4-EA2895C47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68D14-2FBC-4F50-8921-4744D594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49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A33D-F167-4F19-8071-E462A9D2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5918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5AFB-4AC2-4CF5-AE1D-A0D8AAA16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018" y="1681163"/>
            <a:ext cx="508317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74028-C1DD-4401-A121-5E0D47D77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018" y="2505075"/>
            <a:ext cx="508317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0EFDB-92AC-4FF8-AD03-64778B0C7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0292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D6277-1BEA-44A0-8E2C-F565FBA67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00697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B07A6-65BC-4C2F-AF5F-05AE0382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1178A9-323C-483A-BD48-1EA0E1E2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A6DA4-CA82-4371-9C6F-2A54C0A5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1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874C-E517-40F6-ABB0-90A0223F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10BA47-8357-4F94-BA54-7295CC23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26605-E383-4BE7-99BA-F27355189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BFAED-8918-44E2-8E0D-88427151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1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EA875B-8BA3-42B8-91B9-17E58452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80D75-ACF4-4891-9B2C-A2926AC9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F8AB3-E784-478A-A6E6-C2CCCC21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E467-D442-4E9F-A410-5558B33A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4" y="457200"/>
            <a:ext cx="412298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60579-8FD3-4391-B38F-196A56754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4C37E-C117-406D-B844-DEB4F3722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044" y="2057400"/>
            <a:ext cx="4122981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BD6B3-A365-4A80-AB55-AF7E4666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DE3C7-7769-40E7-91AA-1A020AE42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E420C-DDB1-4786-8881-0549C5F8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6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7FB0A-BE32-43B2-A9C0-08FEAFE18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4" y="457200"/>
            <a:ext cx="412298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75582-290E-43AB-A2EF-3B7F9804A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5D12D-E393-4C9A-9509-18B7256B7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044" y="2057400"/>
            <a:ext cx="4122981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B27DA-CB6E-4FF6-BB0F-0DC264C91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5C0F9-D7FB-4419-AB0A-3388DD9A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575C4-629A-4DED-A008-0B8EE115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73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20E45-1D88-4832-A0F0-1DC5D77A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4" y="365124"/>
            <a:ext cx="10552356" cy="15013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15922-BD13-49B2-8250-83598F323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044" y="1984785"/>
            <a:ext cx="10552356" cy="4192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A68A2-AB1B-4F42-9FFE-2CF950FFA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0400" y="6356350"/>
            <a:ext cx="4356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DD124621-8099-445B-92EA-B619A304F22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68DD8-29E9-4B2A-BC4C-7179F24DB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9277" y="6356350"/>
            <a:ext cx="4838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B470B-91EF-4D5B-AEE6-0FB75ABE6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7032" y="6356350"/>
            <a:ext cx="634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/>
                </a:solidFill>
                <a:latin typeface="+mn-lt"/>
              </a:defRPr>
            </a:lvl1pPr>
          </a:lstStyle>
          <a:p>
            <a:fld id="{54100DE2-DFB7-44AC-B007-82E084798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3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AF9D845-1D7D-4A88-86ED-B45A77144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4F2A62-CB96-44B7-9829-3BEA927D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C883F-E69D-40D2-BE73-1838965ED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88595"/>
            <a:ext cx="4014395" cy="3525220"/>
          </a:xfrm>
        </p:spPr>
        <p:txBody>
          <a:bodyPr>
            <a:normAutofit/>
          </a:bodyPr>
          <a:lstStyle/>
          <a:p>
            <a:r>
              <a:rPr lang="en-US" sz="3800" dirty="0"/>
              <a:t>CALIFORNIA PIZZA MANAGEMENT SYSTEM UML DIAGRAMS</a:t>
            </a:r>
            <a:endParaRPr lang="en-PK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5246D-4F65-4409-8D71-2AC425D3E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313815"/>
            <a:ext cx="4014395" cy="162978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MUHAMMAD OMER SIDDIQUI 19B-004-SE</a:t>
            </a:r>
          </a:p>
          <a:p>
            <a:r>
              <a:rPr lang="en-US" dirty="0"/>
              <a:t>CS 121 OBJECT ORIENTED PROGRAMMING</a:t>
            </a:r>
            <a:endParaRPr lang="en-PK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B9325DDB-5EB4-44F4-9F8E-3AE66FA1A3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5506571" y="1596751"/>
            <a:ext cx="6320117" cy="35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5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39743" cy="636361"/>
          </a:xfrm>
        </p:spPr>
        <p:txBody>
          <a:bodyPr>
            <a:normAutofit fontScale="90000"/>
          </a:bodyPr>
          <a:lstStyle/>
          <a:p>
            <a:r>
              <a:rPr lang="en-US" dirty="0"/>
              <a:t>Class Diagram (POS  System)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33C5D7-CB72-4E1D-BA40-DA7BE2E2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50" t="18771" r="51369" b="22846"/>
          <a:stretch/>
        </p:blipFill>
        <p:spPr>
          <a:xfrm>
            <a:off x="1364565" y="892360"/>
            <a:ext cx="8989257" cy="5803862"/>
          </a:xfrm>
        </p:spPr>
      </p:pic>
    </p:spTree>
    <p:extLst>
      <p:ext uri="{BB962C8B-B14F-4D97-AF65-F5344CB8AC3E}">
        <p14:creationId xmlns:p14="http://schemas.microsoft.com/office/powerpoint/2010/main" val="306575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893C0A-AB3B-421A-8E3A-2E6AB9DD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7380F2-7498-405F-B652-B2624F9BC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DEF9B-D643-44A6-AC3E-A2A714ACF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6650915" cy="2675965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  <a:endParaRPr lang="en-PK" dirty="0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E0DCDFF1-1C36-4A00-A18C-B7739854B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1643" y="1716776"/>
            <a:ext cx="3344437" cy="33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7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607658" cy="673260"/>
          </a:xfrm>
        </p:spPr>
        <p:txBody>
          <a:bodyPr>
            <a:normAutofit fontScale="90000"/>
          </a:bodyPr>
          <a:lstStyle/>
          <a:p>
            <a:r>
              <a:rPr lang="en-US" dirty="0"/>
              <a:t>POS (Point Of Sale)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29" y="1704813"/>
            <a:ext cx="10654917" cy="41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7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3326" y="365125"/>
            <a:ext cx="10196593" cy="425289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Diagram  POS (Point Of Sale)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56" y="964504"/>
            <a:ext cx="11555867" cy="589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316310" cy="1116834"/>
          </a:xfrm>
        </p:spPr>
        <p:txBody>
          <a:bodyPr>
            <a:normAutofit/>
          </a:bodyPr>
          <a:lstStyle/>
          <a:p>
            <a:r>
              <a:rPr lang="en-US" sz="4000" dirty="0"/>
              <a:t>Sequence Diagram (POS  System)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628" y="1686282"/>
            <a:ext cx="8523889" cy="44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2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98876" cy="1095813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Sequence Diagram (POS  System)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68" b="14718"/>
          <a:stretch/>
        </p:blipFill>
        <p:spPr>
          <a:xfrm>
            <a:off x="838200" y="1700365"/>
            <a:ext cx="9002186" cy="43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9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856945" cy="1125472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Sequence Diagram (POS  System)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811" y="1825625"/>
            <a:ext cx="82403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50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543795" cy="1112945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Sequence Diagram (POS  System)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014" y="1775561"/>
            <a:ext cx="7989684" cy="431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445668" cy="849900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Sequence Diagram (POS  System)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0354"/>
            <a:ext cx="11010900" cy="55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29" y="132897"/>
            <a:ext cx="10120086" cy="404132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Diagram (POS  System)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954593"/>
            <a:ext cx="5643680" cy="59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96665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AnalogousFromDark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76F29"/>
      </a:accent1>
      <a:accent2>
        <a:srgbClr val="D51720"/>
      </a:accent2>
      <a:accent3>
        <a:srgbClr val="E72981"/>
      </a:accent3>
      <a:accent4>
        <a:srgbClr val="D517BE"/>
      </a:accent4>
      <a:accent5>
        <a:srgbClr val="AE29E7"/>
      </a:accent5>
      <a:accent6>
        <a:srgbClr val="6333DA"/>
      </a:accent6>
      <a:hlink>
        <a:srgbClr val="B249C2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Widescreen</PresentationFormat>
  <Paragraphs>13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Avenir Next LT Pro Light</vt:lpstr>
      <vt:lpstr>ColorBlockVTI</vt:lpstr>
      <vt:lpstr>CALIFORNIA PIZZA MANAGEMENT SYSTEM UML DIAGRAMS</vt:lpstr>
      <vt:lpstr>POS (Point Of Sale)</vt:lpstr>
      <vt:lpstr>Use Case Diagram  POS (Point Of Sale) </vt:lpstr>
      <vt:lpstr>Sequence Diagram (POS  System)</vt:lpstr>
      <vt:lpstr>Sequence Diagram (POS  System)</vt:lpstr>
      <vt:lpstr>Sequence Diagram (POS  System)</vt:lpstr>
      <vt:lpstr>Sequence Diagram (POS  System)</vt:lpstr>
      <vt:lpstr>Sequence Diagram (POS  System)</vt:lpstr>
      <vt:lpstr>Activity Diagram (POS  System)</vt:lpstr>
      <vt:lpstr>Class Diagram (POS  System)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PIZZA MANAGEMENT SYSTEM</dc:title>
  <dc:creator>umer sidiqui</dc:creator>
  <cp:lastModifiedBy>umer sidiqui</cp:lastModifiedBy>
  <cp:revision>7</cp:revision>
  <dcterms:created xsi:type="dcterms:W3CDTF">2020-07-23T12:07:18Z</dcterms:created>
  <dcterms:modified xsi:type="dcterms:W3CDTF">2020-07-25T09:14:19Z</dcterms:modified>
</cp:coreProperties>
</file>